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9144000" cy="5143500" type="screen16x9"/>
  <p:notesSz cx="6858000" cy="9144000"/>
  <p:embeddedFontLst>
    <p:embeddedFont>
      <p:font typeface="Oswald" panose="020B0604020202020204" charset="0"/>
      <p:regular r:id="rId12"/>
      <p:bold r:id="rId13"/>
    </p:embeddedFont>
    <p:embeddedFont>
      <p:font typeface="Averag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7195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0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31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7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26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3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‹nr.›</a:t>
            </a:fld>
            <a:endParaRPr lang="nl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‹nr.›</a:t>
            </a:fld>
            <a:endParaRPr lang="nl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‹nr.›</a:t>
            </a:fld>
            <a:endParaRPr lang="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nl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‹nr.›</a:t>
            </a:fld>
            <a:endParaRPr lang="nl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Sprint 1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Voortgang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/>
              <a:t>Vraagstellingen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har char="-"/>
            </a:pPr>
            <a:r>
              <a:rPr lang="nl"/>
              <a:t>Vergelijking </a:t>
            </a:r>
            <a:r>
              <a:rPr lang="nl" sz="1500">
                <a:solidFill>
                  <a:srgbClr val="D9D9D9"/>
                </a:solidFill>
              </a:rPr>
              <a:t>van poging tot inbraken in Feijenoord t.o.v. Noord(periode 2011).</a:t>
            </a:r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Char char="-"/>
            </a:pPr>
            <a:r>
              <a:rPr lang="nl" sz="1500">
                <a:solidFill>
                  <a:srgbClr val="D9D9D9"/>
                </a:solidFill>
              </a:rPr>
              <a:t>Hoeveel overlast hebben de gemeenten m.b.t. hangjongeren in Feijenoord en Noord (periode 2011)?</a:t>
            </a:r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Char char="-"/>
            </a:pPr>
            <a:r>
              <a:rPr lang="nl" sz="1500">
                <a:solidFill>
                  <a:srgbClr val="D9D9D9"/>
                </a:solidFill>
              </a:rPr>
              <a:t>Waar worden de meesten bus- tramhokjes vernield in Feijenoord en Noord (periode 2011).</a:t>
            </a:r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Char char="-"/>
            </a:pPr>
            <a:r>
              <a:rPr lang="nl" sz="1500">
                <a:solidFill>
                  <a:srgbClr val="D9D9D9"/>
                </a:solidFill>
              </a:rPr>
              <a:t>Vergelijken van tevredenheid (van wonen) per buurt t.o.v. bijvoorbeeld woninginbraken.</a:t>
            </a:r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Char char="-"/>
            </a:pPr>
            <a:r>
              <a:rPr lang="nl" sz="1500">
                <a:solidFill>
                  <a:srgbClr val="D9D9D9"/>
                </a:solidFill>
              </a:rPr>
              <a:t>Hoeveel meldingen van drugsoverlast zijn er in Feijenoord t.o.v. Noord (periode 2011).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sz="190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/>
              <a:t>Datasources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nl" dirty="0"/>
              <a:t>				Noord: 							    Feyenoord: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44" y="1675307"/>
            <a:ext cx="2740724" cy="31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75" y="1902565"/>
            <a:ext cx="2740725" cy="31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 dirty="0"/>
              <a:t>ERD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27150"/>
            <a:ext cx="74676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Storyboard lay-out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8" y="1315957"/>
            <a:ext cx="3441449" cy="297989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26" y="1315957"/>
            <a:ext cx="3441448" cy="29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88900"/>
            <a:ext cx="3489738" cy="302171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96" y="1288900"/>
            <a:ext cx="3492227" cy="30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152474"/>
            <a:ext cx="3580975" cy="299768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31" y="1152474"/>
            <a:ext cx="3587358" cy="30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6" y="1152475"/>
            <a:ext cx="3461997" cy="29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/>
              <a:t>Indicatie sprint 2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nl"/>
              <a:t>Lay-out applicatie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nl"/>
              <a:t>Ruwe schets van de werking van de applicatie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nl"/>
              <a:t>Een prototype van de uiteindelijke applicatie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117</Words>
  <Application>Microsoft Office PowerPoint</Application>
  <PresentationFormat>Diavoorstelling (16:9)</PresentationFormat>
  <Paragraphs>18</Paragraphs>
  <Slides>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Oswald</vt:lpstr>
      <vt:lpstr>Arial</vt:lpstr>
      <vt:lpstr>Average</vt:lpstr>
      <vt:lpstr>slate</vt:lpstr>
      <vt:lpstr>Sprint 1</vt:lpstr>
      <vt:lpstr>Vraagstellingen</vt:lpstr>
      <vt:lpstr>Datasources</vt:lpstr>
      <vt:lpstr>ERD</vt:lpstr>
      <vt:lpstr>Storyboard lay-out</vt:lpstr>
      <vt:lpstr>PowerPoint-presentatie</vt:lpstr>
      <vt:lpstr>PowerPoint-presentatie</vt:lpstr>
      <vt:lpstr>PowerPoint-presentatie</vt:lpstr>
      <vt:lpstr>Indicatie sprint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Jesse .</dc:creator>
  <cp:lastModifiedBy>Rogier Mangoensentono</cp:lastModifiedBy>
  <cp:revision>4</cp:revision>
  <dcterms:modified xsi:type="dcterms:W3CDTF">2017-04-05T10:44:26Z</dcterms:modified>
</cp:coreProperties>
</file>